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4" r:id="rId7"/>
    <p:sldId id="260" r:id="rId8"/>
    <p:sldId id="261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11" autoAdjust="0"/>
    <p:restoredTop sz="92593"/>
  </p:normalViewPr>
  <p:slideViewPr>
    <p:cSldViewPr snapToGrid="0">
      <p:cViewPr varScale="1">
        <p:scale>
          <a:sx n="102" d="100"/>
          <a:sy n="102" d="100"/>
        </p:scale>
        <p:origin x="2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1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87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9644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06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6840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32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48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4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53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90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790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20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08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97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298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C0D-B4A1-4927-8A25-B86A9A4A71D0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22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25C0D-B4A1-4927-8A25-B86A9A4A71D0}" type="datetimeFigureOut">
              <a:rPr lang="en-US" smtClean="0"/>
              <a:t>11/11/16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6099A4-1ACD-470E-B495-52348CBE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Relationship Id="rId3" Type="http://schemas.openxmlformats.org/officeDocument/2006/relationships/image" Target="../media/image1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History of Xi’an: </a:t>
            </a:r>
            <a:br>
              <a:rPr lang="en-US" dirty="0" smtClean="0"/>
            </a:br>
            <a:r>
              <a:rPr lang="en-US" dirty="0" smtClean="0"/>
              <a:t> Ancient Treasure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Jordan </a:t>
            </a:r>
            <a:r>
              <a:rPr lang="en-US" dirty="0" err="1" smtClean="0"/>
              <a:t>Lieberbaum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42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Living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in Neolithic times people still were able to craft tools and use them for efficient living.</a:t>
            </a:r>
          </a:p>
          <a:p>
            <a:r>
              <a:rPr lang="en-US" dirty="0" smtClean="0"/>
              <a:t>Some of the most unique artifacts in the history museum were simple clay pots. </a:t>
            </a:r>
            <a:endParaRPr lang="en-US" dirty="0"/>
          </a:p>
          <a:p>
            <a:r>
              <a:rPr lang="en-US" dirty="0" smtClean="0"/>
              <a:t>Some of these pots were specialized as wine vessels, and others were for tasks such as cooking</a:t>
            </a:r>
          </a:p>
          <a:p>
            <a:r>
              <a:rPr lang="en-US" dirty="0" smtClean="0"/>
              <a:t>It was very interesting to see these pots because it gave me a much better idea of what everyday life was like for the ancient humans in china.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371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46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966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2164"/>
          </a:xfrm>
        </p:spPr>
      </p:pic>
    </p:spTree>
    <p:extLst>
      <p:ext uri="{BB962C8B-B14F-4D97-AF65-F5344CB8AC3E}">
        <p14:creationId xmlns:p14="http://schemas.microsoft.com/office/powerpoint/2010/main" val="514353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assets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the pots are very cool, I think the most spectacular things in the museum were the unique items that weren’t for every day use.</a:t>
            </a:r>
          </a:p>
          <a:p>
            <a:r>
              <a:rPr lang="en-US" dirty="0" smtClean="0"/>
              <a:t>Such items included ancient bells, special pottery water pipes, and bones for divination. </a:t>
            </a:r>
          </a:p>
          <a:p>
            <a:r>
              <a:rPr lang="en-US" dirty="0" smtClean="0"/>
              <a:t>Such assets symbolize the start of humans using more sophisticated technology (</a:t>
            </a:r>
            <a:r>
              <a:rPr lang="en-US" dirty="0"/>
              <a:t> </a:t>
            </a:r>
            <a:r>
              <a:rPr lang="en-US" dirty="0" smtClean="0"/>
              <a:t>sophisticated for that time) in the Neolithic age.</a:t>
            </a:r>
          </a:p>
          <a:p>
            <a:r>
              <a:rPr lang="en-US" dirty="0" smtClean="0"/>
              <a:t>As a scientist I thought that was cool because that is what ultimately separates humans from animals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088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46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110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425" y="0"/>
            <a:ext cx="37719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556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2932525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Religion in ancient Xi’an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Almost all ancient civilizations have had religion as a strong foundation of their culture. Ancient Chinese civilization was no exception.</a:t>
            </a:r>
          </a:p>
          <a:p>
            <a:r>
              <a:rPr lang="en-US" dirty="0" smtClean="0"/>
              <a:t>During the Neolithic period in Xi’an, the tribes would have different rituals, worshipping various entities like gods and the land, etc.</a:t>
            </a:r>
          </a:p>
          <a:p>
            <a:r>
              <a:rPr lang="en-US" dirty="0" smtClean="0"/>
              <a:t>Some of the relics used for these rituals are displayed in the museum. It’s truly amazing how many old objects have been excavated in the area of Xi’an.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923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46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232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95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to the </a:t>
            </a:r>
            <a:r>
              <a:rPr lang="en-US" dirty="0"/>
              <a:t>h</a:t>
            </a:r>
            <a:r>
              <a:rPr lang="en-US" dirty="0" smtClean="0"/>
              <a:t>istory museum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Regarding the history of Xi’an, there is no better place to trace its earliest roots than the Shaanxi History Museum.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9183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Warrios</a:t>
            </a:r>
            <a:r>
              <a:rPr lang="en-US" dirty="0" smtClean="0"/>
              <a:t> in Ancient Xi’an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last very important aspect of ancient civilization is the way of the warrior. In order to survive against competing groups and villages, these ancient people needed a way to defend themselves.</a:t>
            </a:r>
          </a:p>
          <a:p>
            <a:r>
              <a:rPr lang="en-US" dirty="0" smtClean="0"/>
              <a:t>Of course the weaponry back then was very limited but the people found ways to use very simple weapons in order to be effective against assault.</a:t>
            </a:r>
          </a:p>
          <a:p>
            <a:r>
              <a:rPr lang="en-US" dirty="0" smtClean="0"/>
              <a:t>Such weapons included ploughs and crossbows.</a:t>
            </a:r>
          </a:p>
          <a:p>
            <a:r>
              <a:rPr lang="en-US" dirty="0" smtClean="0"/>
              <a:t>As the area evolved in the Neolithic age, many different civilizations formed along the yellow river and the demand for a fighting force was high.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6701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1917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57625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296" y="1230737"/>
            <a:ext cx="7190704" cy="4044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022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Beginning…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people today talk about Xi’an they all mention the terracotta soldiers. While these soldiers are indeed marvelous, there is much more to the city’s history.</a:t>
            </a:r>
          </a:p>
          <a:p>
            <a:r>
              <a:rPr lang="en-US" dirty="0" smtClean="0"/>
              <a:t>Xi’an’s city used to be called </a:t>
            </a:r>
            <a:r>
              <a:rPr lang="en-US" dirty="0" err="1" smtClean="0"/>
              <a:t>Chang’an</a:t>
            </a:r>
            <a:r>
              <a:rPr lang="en-US" dirty="0" smtClean="0"/>
              <a:t>. It was one of the 4 ancient capitals of China and the city had more than 3100 years of history!</a:t>
            </a:r>
          </a:p>
          <a:p>
            <a:r>
              <a:rPr lang="en-US" dirty="0" smtClean="0"/>
              <a:t>Believe it or not, Xi’an’s history doesn’t start with its official dynastic civilization. It starts all the way back in the Neolithic area almost 800,000 years ago.</a:t>
            </a:r>
          </a:p>
        </p:txBody>
      </p:sp>
    </p:spTree>
    <p:extLst>
      <p:ext uri="{BB962C8B-B14F-4D97-AF65-F5344CB8AC3E}">
        <p14:creationId xmlns:p14="http://schemas.microsoft.com/office/powerpoint/2010/main" val="1961870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800,000 years ago, there lived a human like figure very near present day Xi’an. This creature was named </a:t>
            </a:r>
            <a:r>
              <a:rPr lang="en-US" dirty="0" err="1" smtClean="0"/>
              <a:t>Lantian</a:t>
            </a:r>
            <a:r>
              <a:rPr lang="en-US" dirty="0" smtClean="0"/>
              <a:t> man, upon the discovery of its skull in 1963.</a:t>
            </a:r>
          </a:p>
          <a:p>
            <a:r>
              <a:rPr lang="en-US" dirty="0" smtClean="0"/>
              <a:t>An ancient Neolithic village named </a:t>
            </a:r>
            <a:r>
              <a:rPr lang="en-US" dirty="0" err="1" smtClean="0"/>
              <a:t>banpo</a:t>
            </a:r>
            <a:r>
              <a:rPr lang="en-US" dirty="0" smtClean="0"/>
              <a:t> was also traced back to about this time and it is believed that the ancestors of humans in china came from this village and other surrounding tribal towns.</a:t>
            </a:r>
          </a:p>
          <a:p>
            <a:r>
              <a:rPr lang="en-US" dirty="0" smtClean="0"/>
              <a:t>Today there is a museum dedicated to the </a:t>
            </a:r>
            <a:r>
              <a:rPr lang="en-US" dirty="0" err="1" smtClean="0"/>
              <a:t>banpo</a:t>
            </a:r>
            <a:r>
              <a:rPr lang="en-US" dirty="0" smtClean="0"/>
              <a:t> village and ancient Chinese civilization in Xi’an</a:t>
            </a:r>
          </a:p>
          <a:p>
            <a:r>
              <a:rPr lang="en-US" dirty="0" smtClean="0"/>
              <a:t>Replicas of this </a:t>
            </a:r>
            <a:r>
              <a:rPr lang="en-US" dirty="0" err="1" smtClean="0"/>
              <a:t>lantian</a:t>
            </a:r>
            <a:r>
              <a:rPr lang="en-US" dirty="0" smtClean="0"/>
              <a:t> man and </a:t>
            </a:r>
            <a:r>
              <a:rPr lang="en-US" dirty="0" err="1" smtClean="0"/>
              <a:t>banpo</a:t>
            </a:r>
            <a:r>
              <a:rPr lang="en-US" dirty="0" smtClean="0"/>
              <a:t> village are on display in the </a:t>
            </a:r>
            <a:r>
              <a:rPr lang="en-US" dirty="0" err="1" smtClean="0"/>
              <a:t>shaanxi</a:t>
            </a:r>
            <a:r>
              <a:rPr lang="en-US" dirty="0" smtClean="0"/>
              <a:t> history museum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08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49" y="0"/>
            <a:ext cx="10305738" cy="6858000"/>
          </a:xfrm>
        </p:spPr>
      </p:pic>
    </p:spTree>
    <p:extLst>
      <p:ext uri="{BB962C8B-B14F-4D97-AF65-F5344CB8AC3E}">
        <p14:creationId xmlns:p14="http://schemas.microsoft.com/office/powerpoint/2010/main" val="2180460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9172" cy="6858000"/>
          </a:xfrm>
        </p:spPr>
      </p:pic>
    </p:spTree>
    <p:extLst>
      <p:ext uri="{BB962C8B-B14F-4D97-AF65-F5344CB8AC3E}">
        <p14:creationId xmlns:p14="http://schemas.microsoft.com/office/powerpoint/2010/main" val="1645420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to ancient civilization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There is one common denominator of all ancient civilizations. That is a river. </a:t>
            </a:r>
          </a:p>
          <a:p>
            <a:pPr marL="0" indent="0">
              <a:buNone/>
            </a:pPr>
            <a:r>
              <a:rPr lang="en-US" dirty="0" smtClean="0"/>
              <a:t>In Ancient civilization near Xi’an that river was the yellow river.</a:t>
            </a:r>
          </a:p>
          <a:p>
            <a:pPr marL="0" indent="0">
              <a:buNone/>
            </a:pPr>
            <a:r>
              <a:rPr lang="en-US" dirty="0" smtClean="0"/>
              <a:t>The yellow river fueled ancient civilization in Xi’an on the </a:t>
            </a:r>
            <a:r>
              <a:rPr lang="en-US" dirty="0" err="1" smtClean="0"/>
              <a:t>Guangzhong</a:t>
            </a:r>
            <a:r>
              <a:rPr lang="en-US" dirty="0" smtClean="0"/>
              <a:t> plain in central china.</a:t>
            </a:r>
          </a:p>
          <a:p>
            <a:pPr marL="0" indent="0">
              <a:buNone/>
            </a:pPr>
            <a:r>
              <a:rPr lang="en-US" dirty="0" smtClean="0"/>
              <a:t>Since the yellow river at the time was the only reputable water source in northern / central china, it was important for the development of all ancient Chinese civilizations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12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1128026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Ancient artifacts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to rich soil from the yellow river area, the people of ancient Xi’an civilization were experts at making tools out of pottery. </a:t>
            </a:r>
          </a:p>
          <a:p>
            <a:r>
              <a:rPr lang="en-US" dirty="0" smtClean="0"/>
              <a:t>Whether it be wine vessels, weapons, or other useful goods, the Neolithic people of Xi’an always had good assets.</a:t>
            </a:r>
          </a:p>
          <a:p>
            <a:r>
              <a:rPr lang="en-US" dirty="0" smtClean="0"/>
              <a:t>Lots of these relics are preserved today in the Shaanxi history </a:t>
            </a:r>
            <a:r>
              <a:rPr lang="en-US" smtClean="0"/>
              <a:t>museum today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962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237</TotalTime>
  <Words>718</Words>
  <Application>Microsoft Macintosh PowerPoint</Application>
  <PresentationFormat>宽屏</PresentationFormat>
  <Paragraphs>43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6" baseType="lpstr">
      <vt:lpstr>Trebuchet MS</vt:lpstr>
      <vt:lpstr>Wingdings 3</vt:lpstr>
      <vt:lpstr>Arial</vt:lpstr>
      <vt:lpstr>Facet</vt:lpstr>
      <vt:lpstr>History of Xi’an:   Ancient Treasure</vt:lpstr>
      <vt:lpstr>Intro to the history museum</vt:lpstr>
      <vt:lpstr>In the Beginning…</vt:lpstr>
      <vt:lpstr>Early Records</vt:lpstr>
      <vt:lpstr>PowerPoint 演示文稿</vt:lpstr>
      <vt:lpstr>PowerPoint 演示文稿</vt:lpstr>
      <vt:lpstr>Keys to ancient civilization</vt:lpstr>
      <vt:lpstr>PowerPoint 演示文稿</vt:lpstr>
      <vt:lpstr>Ancient artifacts</vt:lpstr>
      <vt:lpstr>Basic Living</vt:lpstr>
      <vt:lpstr>PowerPoint 演示文稿</vt:lpstr>
      <vt:lpstr>PowerPoint 演示文稿</vt:lpstr>
      <vt:lpstr>Unique assets</vt:lpstr>
      <vt:lpstr>PowerPoint 演示文稿</vt:lpstr>
      <vt:lpstr>PowerPoint 演示文稿</vt:lpstr>
      <vt:lpstr>PowerPoint 演示文稿</vt:lpstr>
      <vt:lpstr>Religion in ancient Xi’an</vt:lpstr>
      <vt:lpstr>PowerPoint 演示文稿</vt:lpstr>
      <vt:lpstr>PowerPoint 演示文稿</vt:lpstr>
      <vt:lpstr>Warrios in Ancient Xi’an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Xi’an:   Ancient Treasure</dc:title>
  <dc:creator>Jordan</dc:creator>
  <cp:lastModifiedBy>Microsoft Office 用户</cp:lastModifiedBy>
  <cp:revision>14</cp:revision>
  <dcterms:created xsi:type="dcterms:W3CDTF">2015-11-17T23:06:24Z</dcterms:created>
  <dcterms:modified xsi:type="dcterms:W3CDTF">2016-11-11T11:49:32Z</dcterms:modified>
</cp:coreProperties>
</file>