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9" r:id="rId5"/>
    <p:sldId id="258" r:id="rId6"/>
    <p:sldId id="269" r:id="rId7"/>
    <p:sldId id="264" r:id="rId8"/>
    <p:sldId id="265" r:id="rId9"/>
    <p:sldId id="266" r:id="rId10"/>
    <p:sldId id="268" r:id="rId11"/>
    <p:sldId id="260" r:id="rId12"/>
    <p:sldId id="261" r:id="rId13"/>
    <p:sldId id="274" r:id="rId14"/>
    <p:sldId id="270" r:id="rId15"/>
    <p:sldId id="273" r:id="rId16"/>
    <p:sldId id="27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50000"/>
  </p:normalViewPr>
  <p:slideViewPr>
    <p:cSldViewPr>
      <p:cViewPr varScale="1">
        <p:scale>
          <a:sx n="52" d="100"/>
          <a:sy n="52" d="100"/>
        </p:scale>
        <p:origin x="29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6546.htm" TargetMode="External"/><Relationship Id="rId4" Type="http://schemas.openxmlformats.org/officeDocument/2006/relationships/hyperlink" Target="http://baike.baidu.com/view/3622.htm" TargetMode="External"/><Relationship Id="rId5" Type="http://schemas.openxmlformats.org/officeDocument/2006/relationships/hyperlink" Target="http://baike.baidu.com/subview/23000/16695166.htm" TargetMode="External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ike.baidu.com/view/2918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陕西历史博物馆</a:t>
            </a:r>
            <a:endParaRPr lang="zh-CN" altLang="en-US" dirty="0"/>
          </a:p>
        </p:txBody>
      </p:sp>
      <p:pic>
        <p:nvPicPr>
          <p:cNvPr id="8194" name="Picture 2" descr="C:\Users\ASUS\Desktop\müze\IMG_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536504" cy="3402378"/>
          </a:xfrm>
          <a:prstGeom prst="rect">
            <a:avLst/>
          </a:prstGeom>
          <a:noFill/>
        </p:spPr>
      </p:pic>
      <p:pic>
        <p:nvPicPr>
          <p:cNvPr id="8195" name="Picture 3" descr="C:\Users\ASUS\Desktop\müze\IMG_2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dirty="0" smtClean="0"/>
              <a:t>House Model and Pottery Boat</a:t>
            </a:r>
            <a:endParaRPr lang="zh-CN" altLang="en-US" dirty="0"/>
          </a:p>
        </p:txBody>
      </p:sp>
      <p:pic>
        <p:nvPicPr>
          <p:cNvPr id="11266" name="Picture 2" descr="C:\Users\ASUS\Desktop\müze\IMG_2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00997" cy="529304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müze\IMG_7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müze\IMG_7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28859" cy="57966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dirty="0" smtClean="0"/>
              <a:t>Jade Spade(ca.3000-2100)</a:t>
            </a:r>
            <a:endParaRPr lang="zh-CN" altLang="en-US" dirty="0"/>
          </a:p>
        </p:txBody>
      </p:sp>
      <p:pic>
        <p:nvPicPr>
          <p:cNvPr id="18434" name="Picture 2" descr="C:\Users\ASUS\Desktop\müze\IMG_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88897" cy="53916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müze\IMG_2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140891" cy="53556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müze\IMG_2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88832" cy="56166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pic>
        <p:nvPicPr>
          <p:cNvPr id="1034" name="Picture 10" descr="C:\Users\ASUS\Desktop\410331332708928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27584" y="1412776"/>
            <a:ext cx="7620000" cy="42957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dirty="0" smtClean="0"/>
              <a:t>Silk Road </a:t>
            </a:r>
            <a:endParaRPr lang="zh-CN" altLang="en-US" dirty="0"/>
          </a:p>
        </p:txBody>
      </p:sp>
      <p:pic>
        <p:nvPicPr>
          <p:cNvPr id="7170" name="Picture 2" descr="C:\Users\ASUS\Desktop\müze\IMG_7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tr-TR" altLang="zh-CN" dirty="0" smtClean="0"/>
              <a:t>Silk road </a:t>
            </a:r>
            <a:r>
              <a:rPr lang="zh-CN" altLang="en-US" dirty="0" smtClean="0"/>
              <a:t>丝绸之路</a:t>
            </a:r>
            <a:endParaRPr lang="zh-CN" altLang="en-US" dirty="0"/>
          </a:p>
        </p:txBody>
      </p:sp>
      <p:pic>
        <p:nvPicPr>
          <p:cNvPr id="1026" name="Picture 2" descr="C:\Users\ASUS\Desktop\Silk_r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60840" cy="491927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丝绸之路”是指起始于古代中国连接</a:t>
            </a:r>
            <a:r>
              <a:rPr lang="zh-CN" altLang="en-US" sz="2400" dirty="0" smtClean="0">
                <a:hlinkClick r:id="rId2"/>
              </a:rPr>
              <a:t>亚洲</a:t>
            </a:r>
            <a:r>
              <a:rPr lang="zh-CN" altLang="en-US" sz="2400" dirty="0" smtClean="0"/>
              <a:t>、</a:t>
            </a:r>
            <a:r>
              <a:rPr lang="zh-CN" altLang="en-US" sz="2400" dirty="0" smtClean="0">
                <a:hlinkClick r:id="rId3"/>
              </a:rPr>
              <a:t>非洲</a:t>
            </a:r>
            <a:r>
              <a:rPr lang="zh-CN" altLang="en-US" sz="2400" dirty="0" smtClean="0"/>
              <a:t>和</a:t>
            </a:r>
            <a:r>
              <a:rPr lang="zh-CN" altLang="en-US" sz="2400" dirty="0" smtClean="0">
                <a:hlinkClick r:id="rId4"/>
              </a:rPr>
              <a:t>欧洲</a:t>
            </a:r>
            <a:r>
              <a:rPr lang="zh-CN" altLang="en-US" sz="2400" dirty="0" smtClean="0"/>
              <a:t>的古代路上商业贸易路线。狭义的丝绸之路一般指陆上丝绸之路。广义上讲又分为陆上丝绸之路和</a:t>
            </a:r>
            <a:r>
              <a:rPr lang="zh-CN" altLang="en-US" sz="2400" dirty="0" smtClean="0">
                <a:hlinkClick r:id="rId5"/>
              </a:rPr>
              <a:t>海上丝绸之路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4098" name="Picture 2" descr="C:\Users\ASUS\Desktop\hcaKx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813" y="1844824"/>
            <a:ext cx="8998187" cy="37444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dirty="0" smtClean="0"/>
              <a:t>Terracotta Army</a:t>
            </a:r>
            <a:endParaRPr lang="zh-CN" altLang="en-US" dirty="0"/>
          </a:p>
        </p:txBody>
      </p:sp>
      <p:pic>
        <p:nvPicPr>
          <p:cNvPr id="3074" name="Picture 2" descr="C:\Users\ASUS\Desktop\71c02bac-3417-4576-9883-a63087b61e8f_480_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00400" cy="4800533"/>
          </a:xfrm>
          <a:prstGeom prst="rect">
            <a:avLst/>
          </a:prstGeom>
          <a:noFill/>
        </p:spPr>
      </p:pic>
      <p:pic>
        <p:nvPicPr>
          <p:cNvPr id="3075" name="Picture 3" descr="C:\Users\ASUS\Desktop\müze\IMG_2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266" y="1772816"/>
            <a:ext cx="5724734" cy="4293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dirty="0" smtClean="0"/>
              <a:t>Honor Guards </a:t>
            </a:r>
            <a:r>
              <a:rPr lang="zh-CN" altLang="en-US" dirty="0" smtClean="0"/>
              <a:t>仪式佣群</a:t>
            </a:r>
            <a:endParaRPr lang="zh-CN" altLang="en-US" dirty="0"/>
          </a:p>
        </p:txBody>
      </p:sp>
      <p:pic>
        <p:nvPicPr>
          <p:cNvPr id="14338" name="Picture 2" descr="C:\Users\ASUS\Desktop\müze\IMG_2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88896" cy="53916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SUS\Desktop\müze\IMG_7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326355" cy="3505165"/>
          </a:xfrm>
          <a:prstGeom prst="rect">
            <a:avLst/>
          </a:prstGeom>
          <a:noFill/>
        </p:spPr>
      </p:pic>
      <p:pic>
        <p:nvPicPr>
          <p:cNvPr id="9220" name="Picture 4" descr="C:\Users\ASUS\Desktop\müze\IMG_7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1" y="3501008"/>
            <a:ext cx="4475990" cy="3356992"/>
          </a:xfrm>
          <a:prstGeom prst="rect">
            <a:avLst/>
          </a:prstGeom>
          <a:noFill/>
        </p:spPr>
      </p:pic>
      <p:pic>
        <p:nvPicPr>
          <p:cNvPr id="9221" name="Picture 5" descr="C:\Users\ASUS\Desktop\müze\IMG_7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18555"/>
            <a:ext cx="4452592" cy="333944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müze\IMG_2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5028657" cy="3771492"/>
          </a:xfrm>
          <a:prstGeom prst="rect">
            <a:avLst/>
          </a:prstGeom>
          <a:noFill/>
        </p:spPr>
      </p:pic>
      <p:pic>
        <p:nvPicPr>
          <p:cNvPr id="10243" name="Picture 3" descr="C:\Users\ASUS\Desktop\müze\IMG_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380585" cy="328543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五铢钱</a:t>
            </a:r>
            <a:endParaRPr lang="zh-CN" altLang="en-US" dirty="0"/>
          </a:p>
        </p:txBody>
      </p:sp>
      <p:pic>
        <p:nvPicPr>
          <p:cNvPr id="12290" name="Picture 2" descr="C:\Users\ASUS\Desktop\müze\IMG_2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02351" cy="54767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68</Words>
  <Application>Microsoft Macintosh PowerPoint</Application>
  <PresentationFormat>全屏显示(4:3)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Calibri</vt:lpstr>
      <vt:lpstr>宋体</vt:lpstr>
      <vt:lpstr>Arial</vt:lpstr>
      <vt:lpstr>Office 主题</vt:lpstr>
      <vt:lpstr>陕西历史博物馆</vt:lpstr>
      <vt:lpstr>Silk Road </vt:lpstr>
      <vt:lpstr>Silk road 丝绸之路</vt:lpstr>
      <vt:lpstr>丝绸之路”是指起始于古代中国连接亚洲、非洲和欧洲的古代路上商业贸易路线。狭义的丝绸之路一般指陆上丝绸之路。广义上讲又分为陆上丝绸之路和海上丝绸之路。</vt:lpstr>
      <vt:lpstr>Terracotta Army</vt:lpstr>
      <vt:lpstr>Honor Guards 仪式佣群</vt:lpstr>
      <vt:lpstr>PowerPoint 演示文稿</vt:lpstr>
      <vt:lpstr>PowerPoint 演示文稿</vt:lpstr>
      <vt:lpstr>五铢钱</vt:lpstr>
      <vt:lpstr>House Model and Pottery Boat</vt:lpstr>
      <vt:lpstr>PowerPoint 演示文稿</vt:lpstr>
      <vt:lpstr>PowerPoint 演示文稿</vt:lpstr>
      <vt:lpstr>Jade Spade(ca.3000-2100)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Microsoft Office 用户</cp:lastModifiedBy>
  <cp:revision>60</cp:revision>
  <dcterms:created xsi:type="dcterms:W3CDTF">2016-02-24T09:59:36Z</dcterms:created>
  <dcterms:modified xsi:type="dcterms:W3CDTF">2016-11-11T11:51:23Z</dcterms:modified>
</cp:coreProperties>
</file>